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7" r:id="rId5"/>
    <p:sldId id="266" r:id="rId6"/>
    <p:sldId id="271" r:id="rId7"/>
    <p:sldId id="272" r:id="rId8"/>
    <p:sldId id="273" r:id="rId9"/>
    <p:sldId id="274" r:id="rId10"/>
    <p:sldId id="275" r:id="rId11"/>
    <p:sldId id="276" r:id="rId12"/>
    <p:sldId id="289" r:id="rId13"/>
    <p:sldId id="290" r:id="rId14"/>
    <p:sldId id="295" r:id="rId15"/>
    <p:sldId id="298" r:id="rId16"/>
    <p:sldId id="309" r:id="rId17"/>
    <p:sldId id="310" r:id="rId18"/>
    <p:sldId id="293" r:id="rId19"/>
    <p:sldId id="294" r:id="rId20"/>
    <p:sldId id="303" r:id="rId21"/>
    <p:sldId id="268" r:id="rId22"/>
    <p:sldId id="263" r:id="rId23"/>
    <p:sldId id="304" r:id="rId24"/>
    <p:sldId id="297" r:id="rId25"/>
    <p:sldId id="296" r:id="rId26"/>
    <p:sldId id="307" r:id="rId27"/>
    <p:sldId id="308" r:id="rId28"/>
    <p:sldId id="257" r:id="rId29"/>
    <p:sldId id="258" r:id="rId30"/>
    <p:sldId id="265" r:id="rId31"/>
    <p:sldId id="264" r:id="rId32"/>
    <p:sldId id="281" r:id="rId33"/>
    <p:sldId id="282" r:id="rId34"/>
    <p:sldId id="283" r:id="rId35"/>
    <p:sldId id="284" r:id="rId36"/>
    <p:sldId id="277" r:id="rId37"/>
    <p:sldId id="280" r:id="rId38"/>
    <p:sldId id="259" r:id="rId39"/>
    <p:sldId id="260" r:id="rId40"/>
    <p:sldId id="287" r:id="rId41"/>
    <p:sldId id="288" r:id="rId42"/>
    <p:sldId id="291" r:id="rId43"/>
    <p:sldId id="292" r:id="rId44"/>
    <p:sldId id="269" r:id="rId45"/>
    <p:sldId id="270" r:id="rId46"/>
    <p:sldId id="279" r:id="rId47"/>
    <p:sldId id="278" r:id="rId48"/>
    <p:sldId id="285" r:id="rId49"/>
    <p:sldId id="286" r:id="rId50"/>
    <p:sldId id="299" r:id="rId51"/>
    <p:sldId id="300" r:id="rId52"/>
    <p:sldId id="305" r:id="rId53"/>
    <p:sldId id="306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435" y="-5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984EA9-C76A-47F1-9BF3-52AD077DBFE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ACCED9-5F99-4F1B-A28F-4FECE2060A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cap="none" dirty="0" err="1" smtClean="0">
                <a:latin typeface="Britannic Bold" panose="020B0903060703020204" pitchFamily="34" charset="0"/>
              </a:rPr>
              <a:t>Kapitel</a:t>
            </a:r>
            <a:r>
              <a:rPr lang="en-US" sz="8000" cap="none" dirty="0" smtClean="0">
                <a:latin typeface="Britannic Bold" panose="020B0903060703020204" pitchFamily="34" charset="0"/>
              </a:rPr>
              <a:t> 1-Stufe 3</a:t>
            </a:r>
            <a:endParaRPr lang="en-US" sz="8000" cap="none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Wortschatz</a:t>
            </a:r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-R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komme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48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from . . .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72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03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She’s from . . </a:t>
            </a:r>
            <a:r>
              <a:rPr lang="en-US" sz="1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0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470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She’s from . . .</a:t>
            </a:r>
          </a:p>
        </p:txBody>
      </p:sp>
    </p:spTree>
    <p:extLst>
      <p:ext uri="{BB962C8B-B14F-4D97-AF65-F5344CB8AC3E}">
        <p14:creationId xmlns:p14="http://schemas.microsoft.com/office/powerpoint/2010/main" val="16556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32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. . .</a:t>
            </a:r>
          </a:p>
        </p:txBody>
      </p:sp>
    </p:spTree>
    <p:extLst>
      <p:ext uri="{BB962C8B-B14F-4D97-AF65-F5344CB8AC3E}">
        <p14:creationId xmlns:p14="http://schemas.microsoft.com/office/powerpoint/2010/main" val="344306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51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from . . .</a:t>
            </a:r>
          </a:p>
        </p:txBody>
      </p:sp>
    </p:spTree>
    <p:extLst>
      <p:ext uri="{BB962C8B-B14F-4D97-AF65-F5344CB8AC3E}">
        <p14:creationId xmlns:p14="http://schemas.microsoft.com/office/powerpoint/2010/main" val="314419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kommen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8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70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They’re from . . .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kommen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79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from . . . </a:t>
            </a:r>
          </a:p>
        </p:txBody>
      </p:sp>
    </p:spTree>
    <p:extLst>
      <p:ext uri="{BB962C8B-B14F-4D97-AF65-F5344CB8AC3E}">
        <p14:creationId xmlns:p14="http://schemas.microsoft.com/office/powerpoint/2010/main" val="352305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Deutschland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02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</a:p>
        </p:txBody>
      </p:sp>
    </p:spTree>
    <p:extLst>
      <p:ext uri="{BB962C8B-B14F-4D97-AF65-F5344CB8AC3E}">
        <p14:creationId xmlns:p14="http://schemas.microsoft.com/office/powerpoint/2010/main" val="131468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/>
              </a:rPr>
              <a:t>Ö</a:t>
            </a: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sterreich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254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</a:t>
            </a:r>
            <a:endParaRPr lang="en-US" sz="1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11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kommst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3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get to school?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19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come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11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komme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78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come 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41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21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bus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10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32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bike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46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11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car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1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Moped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60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Moped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92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Woher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48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U-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Bahn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632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subway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25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</a:t>
            </a:r>
            <a:r>
              <a:rPr lang="el-GR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β</a:t>
            </a: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67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foot (I walk)</a:t>
            </a:r>
          </a:p>
        </p:txBody>
      </p:sp>
    </p:spTree>
    <p:extLst>
      <p:ext uri="{BB962C8B-B14F-4D97-AF65-F5344CB8AC3E}">
        <p14:creationId xmlns:p14="http://schemas.microsoft.com/office/powerpoint/2010/main" val="276781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19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oder</a:t>
            </a:r>
            <a:endParaRPr lang="en-US" sz="19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963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3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en-US" sz="3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25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3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</a:t>
            </a:r>
            <a:r>
              <a:rPr lang="en-US" sz="2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4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Who?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3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2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34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70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you from ?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50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8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Wo?</a:t>
            </a:r>
            <a:endParaRPr lang="en-US" sz="28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082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158378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Woher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92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where?</a:t>
            </a:r>
          </a:p>
        </p:txBody>
      </p:sp>
    </p:spTree>
    <p:extLst>
      <p:ext uri="{BB962C8B-B14F-4D97-AF65-F5344CB8AC3E}">
        <p14:creationId xmlns:p14="http://schemas.microsoft.com/office/powerpoint/2010/main" val="117193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Woher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kommst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en-US" sz="1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296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you from?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6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en-US" sz="1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</a:t>
            </a: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</a:t>
            </a:r>
            <a:endParaRPr lang="en-US" sz="1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32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  <a:noFill/>
          <a:ln w="12700"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from . . .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8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196</Words>
  <Application>Microsoft Office PowerPoint</Application>
  <PresentationFormat>On-screen Show (4:3)</PresentationFormat>
  <Paragraphs>54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Apex</vt:lpstr>
      <vt:lpstr>Kapitel 1-Stufe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1-Stufe 3</dc:title>
  <dc:creator>Brigitta Post</dc:creator>
  <cp:lastModifiedBy>Brigitta Post</cp:lastModifiedBy>
  <cp:revision>11</cp:revision>
  <dcterms:created xsi:type="dcterms:W3CDTF">2015-05-24T23:32:40Z</dcterms:created>
  <dcterms:modified xsi:type="dcterms:W3CDTF">2017-06-06T02:46:13Z</dcterms:modified>
</cp:coreProperties>
</file>